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9D8A-627C-4BA1-999E-E26A8364D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0E073-2DD0-4294-933D-40A603CE2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354C-CA77-492E-97C5-CFB779F2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B9317-77E8-4B5D-A187-CAAC5ABB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13012-B425-4AC8-A8FC-992879E7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5B0C-C0D5-428C-886C-E6C5865E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2D90F-BFB9-4FD2-ACDD-15994EA00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2B110-DDE1-49B4-A702-FAED8408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46B88-EFC9-49A2-A450-6967C446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84B81-9590-4AEA-93E2-90FD0D4E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9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3C3D3-AFE1-4854-A930-10C2E235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A4B94-855E-4B3C-A7AE-9564F1C58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798E-0E7C-47FB-8BD7-3E1D9421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7AEA7-44E8-47AA-AB33-1D809974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8CD9-7DA1-4C12-91E5-7B1CD808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1308-E75F-444A-A3E2-0CFC918F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6F51-80BE-4590-A781-9B00E32E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FC5A-22EB-45C8-8B67-618FB2A9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3DBD9-AC22-4A52-A7C3-D2122F3F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34505-20D2-4FAC-9B5F-5AC6C8E6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3E03-1647-4166-BA06-9CCEE27C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2C9AA-ED9A-4FE1-9A72-9AA3202A0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94EE-A12B-4B2F-8EAF-2A42258B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BCB88-CC34-4933-B087-12552178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C2C6-3D5A-47F5-ADEA-DA534D94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5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F753-5BCD-4688-9DBE-4DFC252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8E76F-4B38-41D1-AC3A-3E9CDA760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31C4C-D2D2-4625-935C-4FFB898D2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6C7A5-CF80-417A-9E1B-EF49ADCD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D995-8729-49A2-96E1-B10CDF03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1A02B-8C91-4A03-9455-70DAAE7D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0460-2180-4E4A-A4B3-4DFE1955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7A4B-E8D5-42FA-84E9-FDCEC4E16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35E88-5543-4557-A508-021166D5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955BE-AA94-4257-9F02-81F5F5161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AF3A6-F072-4425-8A91-7ADCDDB7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C6986-EB2A-4289-9322-C34C6CF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E4D14C-C6E4-4376-B880-BBB7F447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2F6B33-AA3C-48C8-9817-A160E8C4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3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49F-0E77-43E5-9A07-564192F8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AE92D-CE53-4C75-BCEC-0C4BEC1F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3CC54-753D-4CF2-B625-C945AB90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1887E-4C1F-4B06-9385-389E545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7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3967D-DB8C-4355-A68F-EF91F2C7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ECBFB-1C5E-4CC0-B898-1A0BB40D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C7517-D9D7-4EC5-B5B6-483D23F1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83D0-8DF5-460A-8C05-FFA96F78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25B9-3B12-4999-B4DB-4FE50D5B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D71C6-11EB-420D-BB6F-11D37A538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35A3-01D9-488F-98DB-2A8ED2A7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9CF32-CAE7-4FEC-9DDB-5650E6D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BE32A-18CF-46A9-B39F-B3D58FB4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2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452A-544E-4451-B945-446410E4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87280-F89F-4585-A90E-045F38396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0D08A-256A-420B-ADEC-90783168B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B695D-6B63-417C-9A6B-C13211A3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5BF8E-3F5A-4849-BFF3-AC17ADC1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7C3CE-31C4-4686-8583-1404B5F0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7DC74-7E33-45EB-8F30-04C86236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D1432-466B-4174-913C-72944853F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9BC37-1720-4D77-9FCE-F69E87632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6BA3-CA6B-4761-938D-7F1FA1942D0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C0EFF-AF45-428B-B850-EE3EE7215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41C68-2E7F-4481-BE2F-0E277CF3D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33DF-B465-47DA-BEE8-A68A28F5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11821DE-109B-433B-9F21-4DF8E7C4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07" y="1583795"/>
            <a:ext cx="6082154" cy="6122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4AAD2-3530-488B-BF28-06B94B7A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57" y="123075"/>
            <a:ext cx="6824486" cy="4319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A53AB-9335-40FD-B0E5-DC573396C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41" y="123075"/>
            <a:ext cx="4456185" cy="3688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D46480-2B69-497C-9CED-7761ADCA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07" y="2633108"/>
            <a:ext cx="2212853" cy="2356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91B3D-F3AE-4A72-9C2B-32A67A4BA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4" y="2348119"/>
            <a:ext cx="2852934" cy="2926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81510-D7C1-4C74-97FE-36DE3B27C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39" y="4592177"/>
            <a:ext cx="2072644" cy="2142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36B58B-78F8-4530-9189-7088C7DE0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13" y="4872666"/>
            <a:ext cx="2410973" cy="2331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68013B-9F55-4022-963D-C5ACCE0DB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38" y="5078777"/>
            <a:ext cx="2282957" cy="2072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9A0C83-27B7-4AFA-B0DC-0F8E3E464D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47" y="2161182"/>
            <a:ext cx="2487173" cy="30175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35C3AF-54B8-40DF-A362-984FFE4EF418}"/>
              </a:ext>
            </a:extLst>
          </p:cNvPr>
          <p:cNvSpPr/>
          <p:nvPr/>
        </p:nvSpPr>
        <p:spPr>
          <a:xfrm>
            <a:off x="201384" y="216960"/>
            <a:ext cx="2843222" cy="1263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Uzvaddacho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Dev-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Bapacho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mon'xak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sfurti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mon’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xakullacho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chakri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korunk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06EB5-2C45-4FC2-A40B-95A29E7B823E}"/>
              </a:ext>
            </a:extLst>
          </p:cNvPr>
          <p:cNvSpPr/>
          <p:nvPr/>
        </p:nvSpPr>
        <p:spPr>
          <a:xfrm>
            <a:off x="98474" y="1871003"/>
            <a:ext cx="2469300" cy="24486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Vistarlolo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Dev-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Putacho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Jezucho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hat. To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amkam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amontronn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dusreank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amchi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girestkai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dublleam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sovem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gorjevontam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sovem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vanttunk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FA86F-903E-417F-960C-4A3FE191F92E}"/>
              </a:ext>
            </a:extLst>
          </p:cNvPr>
          <p:cNvSpPr/>
          <p:nvPr/>
        </p:nvSpPr>
        <p:spPr>
          <a:xfrm>
            <a:off x="9621198" y="403998"/>
            <a:ext cx="2469300" cy="2152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Parvo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Dev-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Povitr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Atmeak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khunnaita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Devacho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Povitr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amkam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denneamni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ani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follamni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misanv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fuddem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vhorunk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bhorta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A5791-6962-4047-BC90-3829D3558EB8}"/>
              </a:ext>
            </a:extLst>
          </p:cNvPr>
          <p:cNvSpPr/>
          <p:nvPr/>
        </p:nvSpPr>
        <p:spPr>
          <a:xfrm>
            <a:off x="77487" y="5007585"/>
            <a:ext cx="2469300" cy="1855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Kirnnam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Amkam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Kristache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porjek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tachi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adnia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fuddem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vhorunk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amkam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patthoileant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‘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tum-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toxench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84A734-B1BD-43A7-AA08-ED7629770BD0}"/>
              </a:ext>
            </a:extLst>
          </p:cNvPr>
          <p:cNvSpPr/>
          <p:nvPr/>
        </p:nvSpPr>
        <p:spPr>
          <a:xfrm>
            <a:off x="9911010" y="3397216"/>
            <a:ext cx="2179487" cy="3337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Ami (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Kalli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Savlli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vinchun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kaddlam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ghalunk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gorjevontank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ghaiall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osoktank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dhorm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Kat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nastanam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soglleanchea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adarak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pavunk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Romeu Godinho</dc:creator>
  <cp:lastModifiedBy>Romeu Godinho</cp:lastModifiedBy>
  <cp:revision>10</cp:revision>
  <dcterms:created xsi:type="dcterms:W3CDTF">2019-05-20T16:54:42Z</dcterms:created>
  <dcterms:modified xsi:type="dcterms:W3CDTF">2019-05-20T17:34:03Z</dcterms:modified>
</cp:coreProperties>
</file>